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9D9007-A1B4-4814-99BD-0F6432C11B39}" type="datetimeFigureOut">
              <a:rPr lang="es-ES" smtClean="0"/>
              <a:t>27/04/2018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28F84A4-29AC-44DA-95C8-BA1AA89F74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3187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9D9007-A1B4-4814-99BD-0F6432C11B39}" type="datetimeFigureOut">
              <a:rPr lang="es-ES" smtClean="0"/>
              <a:t>27/04/2018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28F84A4-29AC-44DA-95C8-BA1AA89F74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3209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9D9007-A1B4-4814-99BD-0F6432C11B39}" type="datetimeFigureOut">
              <a:rPr lang="es-ES" smtClean="0"/>
              <a:t>27/04/2018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28F84A4-29AC-44DA-95C8-BA1AA89F74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1831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9D9007-A1B4-4814-99BD-0F6432C11B39}" type="datetimeFigureOut">
              <a:rPr lang="es-ES" smtClean="0"/>
              <a:t>27/04/2018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28F84A4-29AC-44DA-95C8-BA1AA89F74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3111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9D9007-A1B4-4814-99BD-0F6432C11B39}" type="datetimeFigureOut">
              <a:rPr lang="es-ES" smtClean="0"/>
              <a:t>27/04/2018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28F84A4-29AC-44DA-95C8-BA1AA89F74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0350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9D9007-A1B4-4814-99BD-0F6432C11B39}" type="datetimeFigureOut">
              <a:rPr lang="es-ES" smtClean="0"/>
              <a:t>27/04/2018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28F84A4-29AC-44DA-95C8-BA1AA89F74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7403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9D9007-A1B4-4814-99BD-0F6432C11B39}" type="datetimeFigureOut">
              <a:rPr lang="es-ES" smtClean="0"/>
              <a:t>27/04/2018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28F84A4-29AC-44DA-95C8-BA1AA89F74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9524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9D9007-A1B4-4814-99BD-0F6432C11B39}" type="datetimeFigureOut">
              <a:rPr lang="es-ES" smtClean="0"/>
              <a:t>27/04/2018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28F84A4-29AC-44DA-95C8-BA1AA89F74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6379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9D9007-A1B4-4814-99BD-0F6432C11B39}" type="datetimeFigureOut">
              <a:rPr lang="es-ES" smtClean="0"/>
              <a:t>27/04/2018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28F84A4-29AC-44DA-95C8-BA1AA89F74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8245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9D9007-A1B4-4814-99BD-0F6432C11B39}" type="datetimeFigureOut">
              <a:rPr lang="es-ES" smtClean="0"/>
              <a:t>27/04/2018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28F84A4-29AC-44DA-95C8-BA1AA89F74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2381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9D9007-A1B4-4814-99BD-0F6432C11B39}" type="datetimeFigureOut">
              <a:rPr lang="es-ES" smtClean="0"/>
              <a:t>27/04/2018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28F84A4-29AC-44DA-95C8-BA1AA89F74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1794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7544" y="1772816"/>
            <a:ext cx="8208912" cy="4752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pic>
        <p:nvPicPr>
          <p:cNvPr id="7" name="6 Imagen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1671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17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</p:spPr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54172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plantilla_XIX_JornadasMédicosResidentes</Template>
  <TotalTime>0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EVA SANCHEZ MARTIN</dc:creator>
  <cp:lastModifiedBy>EVA SANCHEZ MARTIN</cp:lastModifiedBy>
  <cp:revision>2</cp:revision>
  <dcterms:created xsi:type="dcterms:W3CDTF">2018-04-27T17:58:00Z</dcterms:created>
  <dcterms:modified xsi:type="dcterms:W3CDTF">2018-04-27T17:59:37Z</dcterms:modified>
</cp:coreProperties>
</file>